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00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4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64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34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48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0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70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28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33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66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EA9C-3CDD-404B-A94D-CE0211F94A2E}" type="datetimeFigureOut">
              <a:rPr lang="pt-BR" smtClean="0"/>
              <a:t>25/08/2014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31E27-D007-4DC4-B03A-B2E8C657F8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4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72099"/>
            <a:ext cx="201513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51520" y="40640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Entre con el neumático (Marca o Modelo o Media) que buscas. Abajo aparecerá un listado de neumático ya registrados en el sistema.</a:t>
            </a:r>
            <a:endParaRPr lang="es-ES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3789040"/>
            <a:ext cx="82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En caso el neumático no este en el listado, puedes crear un nuevo utilizando en +.</a:t>
            </a:r>
            <a:endParaRPr lang="es-E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51" y="4293096"/>
            <a:ext cx="1818662" cy="192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de seta reta 4"/>
          <p:cNvCxnSpPr/>
          <p:nvPr/>
        </p:nvCxnSpPr>
        <p:spPr>
          <a:xfrm flipH="1">
            <a:off x="1979712" y="4581128"/>
            <a:ext cx="28803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84910"/>
            <a:ext cx="4032448" cy="182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906706" y="5253956"/>
            <a:ext cx="3456384" cy="6080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tx1"/>
                </a:solidFill>
              </a:rPr>
              <a:t>En estos campos puedes seleccionar un valor del listado, o entrar directamente con un nuevo texto.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3851920" y="5085184"/>
            <a:ext cx="1080120" cy="2146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998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2CFF98F965E49A76C792F6C8CBB30" ma:contentTypeVersion="0" ma:contentTypeDescription="Create a new document." ma:contentTypeScope="" ma:versionID="3823c3988e2ebeb7ca82fa241d89c4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F39AEC-7ADF-4181-A743-02C86261B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D51A93-365E-4C42-A4DE-C91173A698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D008C6-B6E8-4C94-9E7C-EC05D7E68705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Mendes</dc:creator>
  <cp:lastModifiedBy>Gustavo Mendes</cp:lastModifiedBy>
  <cp:revision>2</cp:revision>
  <dcterms:created xsi:type="dcterms:W3CDTF">2014-08-25T16:19:20Z</dcterms:created>
  <dcterms:modified xsi:type="dcterms:W3CDTF">2014-08-25T16:27:33Z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0x010100A072CFF98F965E49A76C792F6C8CBB30</vt:lpwstr>
  </property>
</Properties>
</file>