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6" r:id="rId5"/>
    <p:sldId id="265" r:id="rId6"/>
    <p:sldId id="263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A74"/>
    <a:srgbClr val="FFD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5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9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0816F-9881-4BE1-BAC0-939590BD1C85}" type="datetimeFigureOut">
              <a:rPr lang="pt-BR" smtClean="0"/>
              <a:t>05/11/2014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EC141-8F26-4908-ADE9-AE1C288D6F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406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54971-0F91-4354-994E-52E4B68C3BC7}" type="datetimeFigureOut">
              <a:rPr lang="pt-BR" smtClean="0"/>
              <a:t>05/11/2014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69934-307E-41AB-A70E-DCCDFDFC29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31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9512" y="116632"/>
            <a:ext cx="6840760" cy="43204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1" y="1196752"/>
            <a:ext cx="8793009" cy="525658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Número de Slide 3"/>
          <p:cNvSpPr txBox="1">
            <a:spLocks/>
          </p:cNvSpPr>
          <p:nvPr userDrawn="1"/>
        </p:nvSpPr>
        <p:spPr>
          <a:xfrm>
            <a:off x="8668690" y="6592267"/>
            <a:ext cx="439814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B0DB26-59BF-4D49-92FF-F759C55AB9F0}" type="slidenum">
              <a:rPr lang="pt-BR" sz="1200" smtClean="0">
                <a:solidFill>
                  <a:srgbClr val="FFC000"/>
                </a:solidFill>
                <a:effectLst/>
              </a:rPr>
              <a:pPr/>
              <a:t>‹nº›</a:t>
            </a:fld>
            <a:endParaRPr lang="pt-BR" sz="1200" dirty="0">
              <a:solidFill>
                <a:srgbClr val="FFC000"/>
              </a:solidFill>
              <a:effectLst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179387" y="765175"/>
            <a:ext cx="8785101" cy="360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pt-BR" dirty="0" smtClean="0"/>
              <a:t>Clique para editar um subtítulo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9512" y="116632"/>
            <a:ext cx="6840760" cy="43204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7" name="Espaço Reservado para Número de Slide 3"/>
          <p:cNvSpPr txBox="1">
            <a:spLocks/>
          </p:cNvSpPr>
          <p:nvPr userDrawn="1"/>
        </p:nvSpPr>
        <p:spPr>
          <a:xfrm>
            <a:off x="8668690" y="6592267"/>
            <a:ext cx="439814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B0DB26-59BF-4D49-92FF-F759C55AB9F0}" type="slidenum">
              <a:rPr lang="pt-BR" sz="1200" smtClean="0">
                <a:solidFill>
                  <a:srgbClr val="FFC000"/>
                </a:solidFill>
                <a:effectLst/>
              </a:rPr>
              <a:pPr/>
              <a:t>‹nº›</a:t>
            </a:fld>
            <a:endParaRPr lang="pt-BR" sz="1200" dirty="0">
              <a:solidFill>
                <a:srgbClr val="FFC000"/>
              </a:solidFill>
              <a:effectLst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179387" y="765175"/>
            <a:ext cx="8785101" cy="360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pt-BR" dirty="0" smtClean="0"/>
              <a:t>Clique para editar um subtítulo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8444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9512" y="116632"/>
            <a:ext cx="6840760" cy="43204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1" y="1196752"/>
            <a:ext cx="4320481" cy="525658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Número de Slide 3"/>
          <p:cNvSpPr txBox="1">
            <a:spLocks/>
          </p:cNvSpPr>
          <p:nvPr userDrawn="1"/>
        </p:nvSpPr>
        <p:spPr>
          <a:xfrm>
            <a:off x="8668690" y="6592267"/>
            <a:ext cx="439814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B0DB26-59BF-4D49-92FF-F759C55AB9F0}" type="slidenum">
              <a:rPr lang="pt-BR" sz="1200" smtClean="0">
                <a:solidFill>
                  <a:srgbClr val="FFC000"/>
                </a:solidFill>
                <a:effectLst/>
              </a:rPr>
              <a:pPr/>
              <a:t>‹nº›</a:t>
            </a:fld>
            <a:endParaRPr lang="pt-BR" sz="1200" dirty="0">
              <a:solidFill>
                <a:srgbClr val="FFC000"/>
              </a:solidFill>
              <a:effectLst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179387" y="765175"/>
            <a:ext cx="8785101" cy="360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pt-BR" dirty="0" smtClean="0"/>
              <a:t>Clique para editar um subtítulo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1"/>
          </p:nvPr>
        </p:nvSpPr>
        <p:spPr>
          <a:xfrm>
            <a:off x="4644008" y="1196975"/>
            <a:ext cx="4320480" cy="5256213"/>
          </a:xfrm>
          <a:prstGeom prst="rect">
            <a:avLst/>
          </a:prstGeom>
        </p:spPr>
        <p:txBody>
          <a:bodyPr/>
          <a:lstStyle>
            <a:lvl1pPr>
              <a:defRPr lang="pt-BR" sz="1800" smtClean="0"/>
            </a:lvl1pPr>
            <a:lvl2pPr>
              <a:defRPr lang="pt-BR" sz="1600" smtClean="0"/>
            </a:lvl2pPr>
            <a:lvl3pPr>
              <a:defRPr lang="pt-BR" sz="1400" smtClean="0"/>
            </a:lvl3pPr>
            <a:lvl4pPr>
              <a:defRPr lang="pt-BR" sz="1200" smtClean="0"/>
            </a:lvl4pPr>
            <a:lvl5pPr>
              <a:defRPr lang="pt-BR" sz="12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329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3"/>
          <p:cNvSpPr txBox="1">
            <a:spLocks/>
          </p:cNvSpPr>
          <p:nvPr userDrawn="1"/>
        </p:nvSpPr>
        <p:spPr>
          <a:xfrm>
            <a:off x="8668690" y="6592267"/>
            <a:ext cx="439814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B0DB26-59BF-4D49-92FF-F759C55AB9F0}" type="slidenum">
              <a:rPr lang="pt-BR" sz="1200" smtClean="0">
                <a:solidFill>
                  <a:srgbClr val="FFC000"/>
                </a:solidFill>
                <a:effectLst/>
              </a:rPr>
              <a:pPr/>
              <a:t>‹nº›</a:t>
            </a:fld>
            <a:endParaRPr lang="pt-BR" sz="1200" dirty="0">
              <a:solidFill>
                <a:srgbClr val="FFC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-27384"/>
            <a:ext cx="9144000" cy="654632"/>
          </a:xfrm>
          <a:prstGeom prst="rect">
            <a:avLst/>
          </a:prstGeom>
          <a:solidFill>
            <a:srgbClr val="0C3A74"/>
          </a:solidFill>
          <a:ln>
            <a:solidFill>
              <a:srgbClr val="0C3A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d:\Users\AA34018\SkyDrive Pro\imagens GY\logo_goodyear_amarelo.gif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6561"/>
            <a:ext cx="2160240" cy="47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5" r:id="rId3"/>
    <p:sldLayoutId id="2147483651" r:id="rId4"/>
    <p:sldLayoutId id="214748365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FORCE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ANÁLISE DE INSTALAÇÕES E </a:t>
            </a:r>
            <a:r>
              <a:rPr lang="en-US" dirty="0" smtClean="0"/>
              <a:t>OPERAÇÕES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91"/>
          <a:stretch/>
        </p:blipFill>
        <p:spPr bwMode="auto">
          <a:xfrm>
            <a:off x="3773633" y="1454727"/>
            <a:ext cx="5152159" cy="436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90945" y="1454727"/>
            <a:ext cx="325408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É a análise item a item de cada elemento da frota. </a:t>
            </a:r>
          </a:p>
          <a:p>
            <a:endParaRPr lang="en-US" sz="1400" dirty="0"/>
          </a:p>
          <a:p>
            <a:r>
              <a:rPr lang="pt-BR" sz="1400" b="1" dirty="0" smtClean="0"/>
              <a:t>Análise </a:t>
            </a:r>
            <a:r>
              <a:rPr lang="pt-BR" sz="1400" b="1" dirty="0"/>
              <a:t>da </a:t>
            </a:r>
            <a:r>
              <a:rPr lang="pt-BR" sz="1400" b="1" dirty="0" smtClean="0"/>
              <a:t>Borracharia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Aferição </a:t>
            </a:r>
            <a:r>
              <a:rPr lang="pt-BR" sz="1400" dirty="0"/>
              <a:t>de Calibradores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Armazenagem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Borracharia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Compressor de 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EPI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Equipamentos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Gaiola de Proteção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Montagem dos Pneus</a:t>
            </a:r>
          </a:p>
          <a:p>
            <a:r>
              <a:rPr lang="pt-BR" sz="1400" b="1" dirty="0"/>
              <a:t>Análise de Pátio e Estradas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Condição das Estradas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Condições do Pátio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Garagem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5157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FORCE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ANÁLISE DE INSTALAÇÕES E </a:t>
            </a:r>
            <a:r>
              <a:rPr lang="en-US" dirty="0" smtClean="0"/>
              <a:t>OPERAÇÕES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30" y="1392382"/>
            <a:ext cx="4742308" cy="3169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463" y="2145420"/>
            <a:ext cx="4792374" cy="275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54" y="2815934"/>
            <a:ext cx="5661979" cy="3792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o 4"/>
          <p:cNvGrpSpPr/>
          <p:nvPr/>
        </p:nvGrpSpPr>
        <p:grpSpPr>
          <a:xfrm>
            <a:off x="155864" y="1652155"/>
            <a:ext cx="3096997" cy="1128773"/>
            <a:chOff x="155864" y="1652155"/>
            <a:chExt cx="3096997" cy="1128773"/>
          </a:xfrm>
        </p:grpSpPr>
        <p:cxnSp>
          <p:nvCxnSpPr>
            <p:cNvPr id="7" name="Conector de seta reta 6"/>
            <p:cNvCxnSpPr/>
            <p:nvPr/>
          </p:nvCxnSpPr>
          <p:spPr>
            <a:xfrm>
              <a:off x="771792" y="2348880"/>
              <a:ext cx="269775" cy="432048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tângulo 3"/>
            <p:cNvSpPr/>
            <p:nvPr/>
          </p:nvSpPr>
          <p:spPr>
            <a:xfrm>
              <a:off x="155864" y="1652155"/>
              <a:ext cx="3096997" cy="70696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200" dirty="0" smtClean="0">
                  <a:solidFill>
                    <a:schemeClr val="tx1"/>
                  </a:solidFill>
                </a:rPr>
                <a:t>1) Escolha qual item está sendo avaliado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2098510" y="2462646"/>
            <a:ext cx="3096997" cy="1275625"/>
            <a:chOff x="2098510" y="2462646"/>
            <a:chExt cx="3096997" cy="1275625"/>
          </a:xfrm>
        </p:grpSpPr>
        <p:cxnSp>
          <p:nvCxnSpPr>
            <p:cNvPr id="8" name="Conector de seta reta 7"/>
            <p:cNvCxnSpPr/>
            <p:nvPr/>
          </p:nvCxnSpPr>
          <p:spPr>
            <a:xfrm>
              <a:off x="2346509" y="3306223"/>
              <a:ext cx="269775" cy="432048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tângulo 11"/>
            <p:cNvSpPr/>
            <p:nvPr/>
          </p:nvSpPr>
          <p:spPr>
            <a:xfrm>
              <a:off x="2098510" y="2462646"/>
              <a:ext cx="3096997" cy="86783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200" dirty="0" smtClean="0">
                  <a:solidFill>
                    <a:schemeClr val="tx1"/>
                  </a:solidFill>
                </a:rPr>
                <a:t>2) Na frota podem existir mais de um armazém. Se você está falando especificamente de um deles, descreva qual é.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4703619" y="3422596"/>
            <a:ext cx="3096997" cy="1139013"/>
            <a:chOff x="4703619" y="3422596"/>
            <a:chExt cx="3096997" cy="1139013"/>
          </a:xfrm>
        </p:grpSpPr>
        <p:cxnSp>
          <p:nvCxnSpPr>
            <p:cNvPr id="9" name="Conector de seta reta 8"/>
            <p:cNvCxnSpPr/>
            <p:nvPr/>
          </p:nvCxnSpPr>
          <p:spPr>
            <a:xfrm>
              <a:off x="5052260" y="4129561"/>
              <a:ext cx="269775" cy="432048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tângulo 12"/>
            <p:cNvSpPr/>
            <p:nvPr/>
          </p:nvSpPr>
          <p:spPr>
            <a:xfrm>
              <a:off x="4703619" y="3422596"/>
              <a:ext cx="3096997" cy="70696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200" dirty="0" smtClean="0">
                  <a:solidFill>
                    <a:schemeClr val="tx1"/>
                  </a:solidFill>
                </a:rPr>
                <a:t>3) Adicione o item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94757" y="4761615"/>
            <a:ext cx="3327879" cy="706965"/>
            <a:chOff x="194757" y="4761615"/>
            <a:chExt cx="3327879" cy="706965"/>
          </a:xfrm>
        </p:grpSpPr>
        <p:cxnSp>
          <p:nvCxnSpPr>
            <p:cNvPr id="10" name="Conector de seta reta 9"/>
            <p:cNvCxnSpPr/>
            <p:nvPr/>
          </p:nvCxnSpPr>
          <p:spPr>
            <a:xfrm>
              <a:off x="3252861" y="4899074"/>
              <a:ext cx="269775" cy="432048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tângulo 13"/>
            <p:cNvSpPr/>
            <p:nvPr/>
          </p:nvSpPr>
          <p:spPr>
            <a:xfrm>
              <a:off x="194757" y="4761615"/>
              <a:ext cx="3096997" cy="70696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200" b="1" dirty="0" smtClean="0">
                  <a:solidFill>
                    <a:schemeClr val="tx1"/>
                  </a:solidFill>
                </a:rPr>
                <a:t>4) Utilize o lápis para editar o item</a:t>
              </a:r>
              <a:endParaRPr lang="pt-BR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646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FORCE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ANÁLISE DE INSTALAÇÕES E OPERAÇÕES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377" y="1288472"/>
            <a:ext cx="4181045" cy="538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2" y="1569027"/>
            <a:ext cx="3846786" cy="401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vo_moderno_barra superior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72CFF98F965E49A76C792F6C8CBB30" ma:contentTypeVersion="0" ma:contentTypeDescription="Create a new document." ma:contentTypeScope="" ma:versionID="3823c3988e2ebeb7ca82fa241d89c4d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CD8EB5-87CA-4A06-A6F4-29D980E9E071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4537BED-B84F-4353-B32C-61A1119C7C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15E224-AA86-4D0C-B11B-9BF25FC125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novo_moderno_barra superior</Template>
  <TotalTime>245</TotalTime>
  <Words>110</Words>
  <Application>Microsoft Office PowerPoint</Application>
  <PresentationFormat>Apresentação na tela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novo_moderno_barra superior</vt:lpstr>
      <vt:lpstr>FIELD FORCE</vt:lpstr>
      <vt:lpstr>FIELD FORCE</vt:lpstr>
      <vt:lpstr>FIELD FORCE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FORCE</dc:title>
  <dc:creator>Gustavo Mendes</dc:creator>
  <cp:lastModifiedBy>Gustavo Mendes</cp:lastModifiedBy>
  <cp:revision>15</cp:revision>
  <dcterms:created xsi:type="dcterms:W3CDTF">2014-10-27T13:47:27Z</dcterms:created>
  <dcterms:modified xsi:type="dcterms:W3CDTF">2014-11-05T19:01:28Z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0x010100A072CFF98F965E49A76C792F6C8CBB30</vt:lpwstr>
  </property>
</Properties>
</file>