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309" r:id="rId6"/>
    <p:sldId id="310" r:id="rId7"/>
    <p:sldId id="306" r:id="rId8"/>
    <p:sldId id="302" r:id="rId9"/>
    <p:sldId id="303" r:id="rId10"/>
    <p:sldId id="304" r:id="rId11"/>
    <p:sldId id="305" r:id="rId12"/>
    <p:sldId id="307" r:id="rId13"/>
    <p:sldId id="30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7E6E6"/>
    <a:srgbClr val="5B9BD5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A76EE-B556-441D-827D-A52A2F0AB8FA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ED13FB-9621-4875-AD5C-F37B8F77CD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69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79511" y="116632"/>
            <a:ext cx="9796695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1196752"/>
            <a:ext cx="11902898" cy="540953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7" y="765175"/>
            <a:ext cx="1190302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pt-BR" dirty="0" smtClean="0"/>
              <a:t>Clique para editar um subtítulo</a:t>
            </a:r>
            <a:endParaRPr lang="pt-BR" dirty="0"/>
          </a:p>
        </p:txBody>
      </p:sp>
      <p:sp>
        <p:nvSpPr>
          <p:cNvPr id="10" name="Espaço Reservado para Número de Slide 3"/>
          <p:cNvSpPr txBox="1">
            <a:spLocks/>
          </p:cNvSpPr>
          <p:nvPr userDrawn="1"/>
        </p:nvSpPr>
        <p:spPr>
          <a:xfrm>
            <a:off x="11812586" y="6592267"/>
            <a:ext cx="439814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B0DB26-59BF-4D49-92FF-F759C55AB9F0}" type="slidenum">
              <a:rPr lang="pt-BR" sz="1200" smtClean="0">
                <a:solidFill>
                  <a:srgbClr val="FFC000"/>
                </a:solidFill>
                <a:effectLst/>
              </a:rPr>
              <a:pPr/>
              <a:t>‹#›</a:t>
            </a:fld>
            <a:endParaRPr lang="pt-BR" sz="12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34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79511" y="116632"/>
            <a:ext cx="9796695" cy="43204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83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/>
          <p:cNvSpPr/>
          <p:nvPr userDrawn="1"/>
        </p:nvSpPr>
        <p:spPr>
          <a:xfrm>
            <a:off x="0" y="3438"/>
            <a:ext cx="12195430" cy="654632"/>
          </a:xfrm>
          <a:prstGeom prst="rect">
            <a:avLst/>
          </a:prstGeom>
          <a:solidFill>
            <a:srgbClr val="0C3A74"/>
          </a:solidFill>
          <a:ln>
            <a:solidFill>
              <a:srgbClr val="0C3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d:\Users\AA34018\SkyDrive Pro\imagens GY\logo_goodyear_amarelo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880" y="57931"/>
            <a:ext cx="2160240" cy="4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4625" y="4692514"/>
            <a:ext cx="571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FUNÇOES PARA RESPONSÁVEIS POR AREÁS</a:t>
            </a:r>
            <a:endParaRPr lang="pt-BR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0" y="973393"/>
            <a:ext cx="4815968" cy="4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REPLICAR CLIENTE PARA REVENDA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1227"/>
            <a:ext cx="4700506" cy="341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14" y="2002149"/>
            <a:ext cx="3302948" cy="209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1341227"/>
            <a:ext cx="5952629" cy="4335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687" y="5050139"/>
            <a:ext cx="406199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Utilize a função replica cliente para copiar os dados de um cliente para uma outra organização.</a:t>
            </a:r>
            <a:endParaRPr lang="pt-B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53742" y="5802976"/>
            <a:ext cx="595262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O sistema identifica o cliente pelo CNPJ, porém cada organização tem seus dados independentes. Alterne a organização para visualizar os dados de outra organização.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07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387" y="765175"/>
            <a:ext cx="5265449" cy="36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ORGANIZAÇÕES INTERNAS</a:t>
            </a:r>
            <a:endParaRPr lang="pt-BR" dirty="0"/>
          </a:p>
        </p:txBody>
      </p:sp>
      <p:pic>
        <p:nvPicPr>
          <p:cNvPr id="307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09009"/>
            <a:ext cx="4510770" cy="50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5504" y="2658712"/>
            <a:ext cx="69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3377692" y="4970454"/>
            <a:ext cx="10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Argentina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932079" y="157716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CAM-CAR</a:t>
            </a:r>
            <a:endParaRPr lang="pt-BR" dirty="0"/>
          </a:p>
        </p:txBody>
      </p:sp>
      <p:sp>
        <p:nvSpPr>
          <p:cNvPr id="6" name="Oval 5"/>
          <p:cNvSpPr/>
          <p:nvPr/>
        </p:nvSpPr>
        <p:spPr>
          <a:xfrm rot="20316526">
            <a:off x="3002973" y="2708381"/>
            <a:ext cx="1215737" cy="164541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Oval 9"/>
          <p:cNvSpPr/>
          <p:nvPr/>
        </p:nvSpPr>
        <p:spPr>
          <a:xfrm rot="662416">
            <a:off x="2585462" y="4152019"/>
            <a:ext cx="741109" cy="164541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Oval 10"/>
          <p:cNvSpPr/>
          <p:nvPr/>
        </p:nvSpPr>
        <p:spPr>
          <a:xfrm rot="3580065">
            <a:off x="1877163" y="1585284"/>
            <a:ext cx="903592" cy="138342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1180077" y="5958489"/>
            <a:ext cx="36167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Organizações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Dados compartilhados</a:t>
            </a:r>
            <a:endParaRPr lang="pt-BR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846883" y="761710"/>
            <a:ext cx="5265449" cy="360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ORGANIZAÇÕES EXTERNAS</a:t>
            </a:r>
            <a:endParaRPr lang="en-US" dirty="0"/>
          </a:p>
        </p:txBody>
      </p:sp>
      <p:pic>
        <p:nvPicPr>
          <p:cNvPr id="1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6" t="24809" b="27001"/>
          <a:stretch/>
        </p:blipFill>
        <p:spPr bwMode="auto">
          <a:xfrm>
            <a:off x="6525491" y="1209008"/>
            <a:ext cx="2649682" cy="2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18681419">
            <a:off x="7991036" y="1832914"/>
            <a:ext cx="587009" cy="888160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 rot="2213457">
            <a:off x="7711683" y="2942419"/>
            <a:ext cx="587009" cy="693364"/>
          </a:xfrm>
          <a:prstGeom prst="ellipse">
            <a:avLst/>
          </a:prstGeom>
          <a:solidFill>
            <a:srgbClr val="FFC00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8406877" y="1652993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 </a:t>
            </a:r>
            <a:r>
              <a:rPr lang="en-US" dirty="0" err="1" smtClean="0"/>
              <a:t>Pneus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8434585" y="32185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Bellenzier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6359500" y="3817501"/>
            <a:ext cx="361670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Distribuidores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Nunca visualizam os dados da Goodyear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Podem ou não compartilhar dados com a Goodyear (open/</a:t>
            </a:r>
            <a:r>
              <a:rPr lang="pt-BR" dirty="0" err="1" smtClean="0"/>
              <a:t>closed</a:t>
            </a:r>
            <a:r>
              <a:rPr lang="pt-BR" dirty="0" smtClean="0"/>
              <a:t> data)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371877" y="5960151"/>
            <a:ext cx="361670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Admin</a:t>
            </a:r>
            <a:r>
              <a:rPr lang="pt-BR" dirty="0" smtClean="0"/>
              <a:t> ORG – gerência a organização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6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387" y="765175"/>
            <a:ext cx="5265449" cy="36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AREAS</a:t>
            </a:r>
            <a:endParaRPr lang="pt-BR" dirty="0"/>
          </a:p>
        </p:txBody>
      </p:sp>
      <p:pic>
        <p:nvPicPr>
          <p:cNvPr id="14" name="Picture 2" descr="http://www.globaltelesat.co.uk/satphone/Iridium-Latin-America-prepay-vouch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6" t="24809" b="27001"/>
          <a:stretch/>
        </p:blipFill>
        <p:spPr bwMode="auto">
          <a:xfrm>
            <a:off x="179387" y="1268220"/>
            <a:ext cx="4873706" cy="48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1656924">
            <a:off x="2518606" y="4887840"/>
            <a:ext cx="587009" cy="88816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 rot="2213457">
            <a:off x="2821453" y="2732156"/>
            <a:ext cx="1597499" cy="1400977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16599" y="2138453"/>
            <a:ext cx="7255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Norte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5778967" y="1218861"/>
            <a:ext cx="5366647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Uma organização é dividida em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Uma área tem 1+ responsáveis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Todo cliente pertence a uma área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Responsável pela área define responsáveis pelos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Responsável pela área pode alterar dados dos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0" name="Oval 19"/>
          <p:cNvSpPr/>
          <p:nvPr/>
        </p:nvSpPr>
        <p:spPr>
          <a:xfrm rot="2213457">
            <a:off x="1165834" y="2176891"/>
            <a:ext cx="1597499" cy="1400977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 rot="2213457">
            <a:off x="2056192" y="3152170"/>
            <a:ext cx="900090" cy="1098466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 rot="1316178">
            <a:off x="2347670" y="4255242"/>
            <a:ext cx="1081037" cy="73775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 rot="1316178">
            <a:off x="2571783" y="3836592"/>
            <a:ext cx="1474458" cy="737750"/>
          </a:xfrm>
          <a:prstGeom prst="ellipse">
            <a:avLst/>
          </a:prstGeom>
          <a:solidFill>
            <a:srgbClr val="7030A0">
              <a:alpha val="27059"/>
            </a:srgbClr>
          </a:solidFill>
          <a:ln>
            <a:solidFill>
              <a:srgbClr val="41719C">
                <a:alpha val="2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3548452" y="2940923"/>
            <a:ext cx="1046890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err="1"/>
              <a:t>Nordeste</a:t>
            </a:r>
            <a:endParaRPr lang="pt-BR" dirty="0"/>
          </a:p>
        </p:txBody>
      </p:sp>
      <p:sp>
        <p:nvSpPr>
          <p:cNvPr id="25" name="TextBox 24"/>
          <p:cNvSpPr txBox="1"/>
          <p:nvPr/>
        </p:nvSpPr>
        <p:spPr>
          <a:xfrm>
            <a:off x="1987543" y="3493933"/>
            <a:ext cx="1416093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/>
              <a:t>Centro </a:t>
            </a:r>
            <a:r>
              <a:rPr lang="en-US" dirty="0" err="1"/>
              <a:t>Oeste</a:t>
            </a:r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3230600" y="3971387"/>
            <a:ext cx="1109599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smtClean="0"/>
              <a:t>Rio Minas</a:t>
            </a:r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417778" y="4384003"/>
            <a:ext cx="1096647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smtClean="0"/>
              <a:t>São Paulo</a:t>
            </a:r>
            <a:endParaRPr lang="pt-BR" dirty="0"/>
          </a:p>
        </p:txBody>
      </p:sp>
      <p:sp>
        <p:nvSpPr>
          <p:cNvPr id="28" name="TextBox 27"/>
          <p:cNvSpPr txBox="1"/>
          <p:nvPr/>
        </p:nvSpPr>
        <p:spPr>
          <a:xfrm>
            <a:off x="2750512" y="5100679"/>
            <a:ext cx="465192" cy="369332"/>
          </a:xfrm>
          <a:prstGeom prst="rect">
            <a:avLst/>
          </a:prstGeom>
          <a:solidFill>
            <a:srgbClr val="E7E6E6">
              <a:alpha val="60000"/>
            </a:srgbClr>
          </a:solidFill>
        </p:spPr>
        <p:txBody>
          <a:bodyPr wrap="none" rtlCol="0">
            <a:spAutoFit/>
          </a:bodyPr>
          <a:lstStyle>
            <a:defPPr>
              <a:defRPr lang="pt-BR"/>
            </a:defPPr>
          </a:lstStyle>
          <a:p>
            <a:r>
              <a:rPr lang="en-US" dirty="0" err="1" smtClean="0"/>
              <a:t>Sul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3386988" y="1742622"/>
            <a:ext cx="113877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Exemplos</a:t>
            </a:r>
            <a:r>
              <a:rPr lang="en-US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6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Utilize o FIELD FORCE para acompanhar as atividades planejadas e realizadas nos clientes de sua área.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ACOMAPANHAMENTO DE ATIVIDADES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92440"/>
            <a:ext cx="1696336" cy="1484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4192552"/>
            <a:ext cx="3529940" cy="1705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952" y="4173636"/>
            <a:ext cx="3831772" cy="1724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349" y="4173636"/>
            <a:ext cx="3810198" cy="1698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870" y="1813141"/>
            <a:ext cx="4541105" cy="18025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39191" y="2275609"/>
            <a:ext cx="1059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1419668" y="3117273"/>
            <a:ext cx="419523" cy="784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7778140" y="1820577"/>
            <a:ext cx="37764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Utilize a lista de atividades para verificar, principalmente, atividades atrasadas. </a:t>
            </a:r>
            <a:endParaRPr lang="pt-B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1635" y="2475424"/>
            <a:ext cx="3776407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Utilize os calendários por MÊS/SEMANA/DIA para acompanhar a programação futura de cada usuário.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375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VERIFIQUE A PROGRAMAÇÃO MENSAL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10827396" cy="4571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834" y="2026290"/>
            <a:ext cx="171065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en-US" sz="1200" dirty="0" err="1" smtClean="0"/>
              <a:t>Selecione</a:t>
            </a:r>
            <a:r>
              <a:rPr lang="en-US" sz="1200" dirty="0" smtClean="0"/>
              <a:t> o assessor</a:t>
            </a:r>
            <a:endParaRPr lang="pt-BR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54727" y="2161309"/>
            <a:ext cx="540328" cy="529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VERIFIQUE A </a:t>
            </a:r>
            <a:r>
              <a:rPr lang="pt-BR" dirty="0" smtClean="0"/>
              <a:t>PROGRAMAÇÃO SEMANAL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11277761" cy="49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VERIFIQUE A PROGRAMAÇÃO </a:t>
            </a:r>
            <a:r>
              <a:rPr lang="pt-BR" dirty="0" smtClean="0"/>
              <a:t>DO DIA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10461151" cy="47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VERIFIQUE ATIVIDADES PENDENTES / ATRASADAS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42033"/>
            <a:ext cx="11225729" cy="524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70" y="2867892"/>
            <a:ext cx="1194954" cy="1274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979" y="6081080"/>
            <a:ext cx="1327439" cy="262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06" y="4420640"/>
            <a:ext cx="1327439" cy="275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424" y="2867892"/>
            <a:ext cx="1958413" cy="2511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7671"/>
          <a:stretch/>
        </p:blipFill>
        <p:spPr>
          <a:xfrm>
            <a:off x="767196" y="2853318"/>
            <a:ext cx="1665940" cy="1671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3188" y="4696283"/>
            <a:ext cx="247914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Crie um filtro para cada usuário que você deseja acompanhar</a:t>
            </a:r>
            <a:endParaRPr lang="pt-B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0235" y="2003567"/>
            <a:ext cx="247914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Nomeie o filtro com o nome do usuário</a:t>
            </a:r>
            <a:endParaRPr lang="pt-B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3806" y="2128177"/>
            <a:ext cx="481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Insira os critérios básicos, como RESPONSÁVEL, STATUS, e opcionalmente DATA PLANEJADA</a:t>
            </a:r>
            <a:endParaRPr lang="pt-BR" sz="1400" dirty="0"/>
          </a:p>
        </p:txBody>
      </p:sp>
      <p:sp>
        <p:nvSpPr>
          <p:cNvPr id="15" name="Down Arrow 14"/>
          <p:cNvSpPr/>
          <p:nvPr/>
        </p:nvSpPr>
        <p:spPr>
          <a:xfrm>
            <a:off x="1506682" y="4420640"/>
            <a:ext cx="270163" cy="275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2456666" y="2867892"/>
            <a:ext cx="951552" cy="235793"/>
          </a:xfrm>
          <a:prstGeom prst="rect">
            <a:avLst/>
          </a:prstGeom>
          <a:solidFill>
            <a:srgbClr val="FFCC0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09455" y="2526787"/>
            <a:ext cx="142874" cy="32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7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6" y="1853487"/>
            <a:ext cx="6040414" cy="439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FIELD FORCE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ALTERAR RESPONSÁVEL PELO CLIENTE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6557251" y="1929964"/>
            <a:ext cx="462542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Nesta tela, o </a:t>
            </a:r>
            <a:r>
              <a:rPr lang="pt-BR" b="1" u="sng" dirty="0" smtClean="0"/>
              <a:t>responsável pela área </a:t>
            </a:r>
            <a:r>
              <a:rPr lang="pt-BR" dirty="0" smtClean="0"/>
              <a:t>pode alterar / incluir / remover responsáveis pelo cliente;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Somente o responsável pelo cliente pode alterar os seus dados.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405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E4CE7E-EFD4-405F-9C45-40FD6F2ACABF}" vid="{17680ACD-87AE-4C87-93F4-D9EA1277C8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2CFF98F965E49A76C792F6C8CBB30" ma:contentTypeVersion="0" ma:contentTypeDescription="Create a new document." ma:contentTypeScope="" ma:versionID="3823c3988e2ebeb7ca82fa241d89c4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D1F30-BB04-4743-9F38-6AD8EFC25CD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6C6EDF-AD50-4E4B-9B24-7C2345062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99DDC6-6FC4-4499-A144-4FD7EE3BC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novo_moderno_barra%20superior_WW</Template>
  <TotalTime>835</TotalTime>
  <Words>288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FIELD FORCE </vt:lpstr>
      <vt:lpstr>FIELD FORCE </vt:lpstr>
      <vt:lpstr>FIELD FORCE</vt:lpstr>
      <vt:lpstr>FIELD FORCE</vt:lpstr>
      <vt:lpstr>FIELD FORCE</vt:lpstr>
      <vt:lpstr>FIELD FORCE</vt:lpstr>
      <vt:lpstr>FIELD FORCE</vt:lpstr>
      <vt:lpstr>FIELD FORCE</vt:lpstr>
      <vt:lpstr>FIELD FORCE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FORCE - Revendas</dc:title>
  <dc:creator>Gustavo Mendes</dc:creator>
  <cp:lastModifiedBy>Gustavo Mendes</cp:lastModifiedBy>
  <cp:revision>85</cp:revision>
  <dcterms:created xsi:type="dcterms:W3CDTF">2015-05-11T17:21:18Z</dcterms:created>
  <dcterms:modified xsi:type="dcterms:W3CDTF">2015-06-01T11:42:00Z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0x010100A072CFF98F965E49A76C792F6C8CBB30</vt:lpwstr>
  </property>
</Properties>
</file>